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2" r:id="rId5"/>
    <p:sldId id="273" r:id="rId6"/>
    <p:sldId id="274" r:id="rId7"/>
    <p:sldId id="276" r:id="rId8"/>
    <p:sldId id="277" r:id="rId9"/>
    <p:sldId id="275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2014-04-12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en-US" altLang="ko-KR" sz="2800" dirty="0" smtClean="0"/>
              <a:t>RESOURCEs &amp; Environment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4400" dirty="0" smtClean="0"/>
              <a:t>Ch. 3. internal energy of the earth</a:t>
            </a:r>
            <a:endParaRPr lang="ko-KR" altLang="en-US" sz="4400" dirty="0"/>
          </a:p>
        </p:txBody>
      </p:sp>
      <p:sp>
        <p:nvSpPr>
          <p:cNvPr id="4" name="직사각형 3"/>
          <p:cNvSpPr/>
          <p:nvPr/>
        </p:nvSpPr>
        <p:spPr>
          <a:xfrm>
            <a:off x="2051720" y="6093296"/>
            <a:ext cx="3031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Volcanic clouds in Iceland (April 14, 2010)</a:t>
            </a:r>
          </a:p>
          <a:p>
            <a:r>
              <a:rPr lang="en-US" sz="1200" dirty="0"/>
              <a:t>http://inthepark.egloos.com/4727911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2772171"/>
            <a:ext cx="47625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6581001"/>
            <a:ext cx="1779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http://nieblog.projo.com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504056"/>
            <a:ext cx="898093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42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76672"/>
            <a:ext cx="7840871" cy="554461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27584" y="62116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http://sideshow.jpl.nasa.gov/mbh/all/images/global.jpg</a:t>
            </a:r>
          </a:p>
        </p:txBody>
      </p:sp>
    </p:spTree>
    <p:extLst>
      <p:ext uri="{BB962C8B-B14F-4D97-AF65-F5344CB8AC3E}">
        <p14:creationId xmlns:p14="http://schemas.microsoft.com/office/powerpoint/2010/main" val="218816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76672"/>
            <a:ext cx="6624736" cy="469252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43980" y="5805264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http://www.uwsp.edu/geo/faculty/lemke/geog101/lecture_outlines/18_plate_tectonics.html.</a:t>
            </a:r>
          </a:p>
        </p:txBody>
      </p:sp>
    </p:spTree>
    <p:extLst>
      <p:ext uri="{BB962C8B-B14F-4D97-AF65-F5344CB8AC3E}">
        <p14:creationId xmlns:p14="http://schemas.microsoft.com/office/powerpoint/2010/main" val="2629753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3-1. plate tectonics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3200" dirty="0" smtClean="0"/>
              <a:t>3-1-1. Plate Tectonics?</a:t>
            </a:r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Unified theory of explaining (all) the geological processes (or phenomena) with the dynamics (motion) of the plates (on the surface of the Earth)</a:t>
            </a:r>
          </a:p>
          <a:p>
            <a:endParaRPr lang="en-US" altLang="ko-KR" sz="3200" dirty="0"/>
          </a:p>
          <a:p>
            <a:r>
              <a:rPr lang="en-US" altLang="ko-KR" sz="3200" dirty="0" smtClean="0"/>
              <a:t>(tectonics from </a:t>
            </a:r>
            <a:r>
              <a:rPr lang="en-US" altLang="ko-KR" sz="3200" dirty="0" err="1" smtClean="0"/>
              <a:t>tectonicus</a:t>
            </a:r>
            <a:r>
              <a:rPr lang="en-US" altLang="ko-KR" sz="3200" dirty="0" smtClean="0"/>
              <a:t>, meaning “pertaining to building”)</a:t>
            </a: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3200" dirty="0" smtClean="0"/>
              <a:t>3-1-2. Histories</a:t>
            </a:r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Theory of continental drift:</a:t>
            </a:r>
          </a:p>
          <a:p>
            <a:pPr marL="914400" lvl="1" indent="-457200"/>
            <a:r>
              <a:rPr lang="en-US" altLang="ko-KR" sz="2800" dirty="0" smtClean="0"/>
              <a:t>16C Abraham </a:t>
            </a:r>
            <a:r>
              <a:rPr lang="en-US" altLang="ko-KR" sz="2800" dirty="0" err="1" smtClean="0"/>
              <a:t>Ortellius</a:t>
            </a:r>
            <a:endParaRPr lang="en-US" altLang="ko-KR" sz="2800" dirty="0" smtClean="0"/>
          </a:p>
          <a:p>
            <a:pPr marL="914400" lvl="1" indent="-457200"/>
            <a:r>
              <a:rPr lang="en-US" altLang="ko-KR" sz="2800" b="0" dirty="0" smtClean="0"/>
              <a:t>17C Francis Bacon</a:t>
            </a:r>
          </a:p>
          <a:p>
            <a:pPr marL="914400" lvl="1" indent="-457200"/>
            <a:r>
              <a:rPr lang="en-US" altLang="ko-KR" sz="2800" dirty="0" smtClean="0"/>
              <a:t>19C Antonio Snider-</a:t>
            </a:r>
            <a:r>
              <a:rPr lang="en-US" altLang="ko-KR" sz="2800" dirty="0" err="1" smtClean="0"/>
              <a:t>Pellegrini</a:t>
            </a:r>
            <a:endParaRPr lang="en-US" altLang="ko-KR" sz="2800" dirty="0" smtClean="0"/>
          </a:p>
          <a:p>
            <a:pPr marL="914400" lvl="1" indent="-457200"/>
            <a:r>
              <a:rPr lang="en-US" altLang="ko-KR" sz="2800" b="0" dirty="0" smtClean="0"/>
              <a:t>1912 Alfred Wegener (1880-1930) – scientifically established  the theory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Theory of sea-floor spreading</a:t>
            </a:r>
          </a:p>
          <a:p>
            <a:pPr marL="914400" lvl="1" indent="-457200"/>
            <a:r>
              <a:rPr lang="en-US" altLang="ko-KR" sz="2800" dirty="0"/>
              <a:t>Early 1960s, Robert S. Dietz </a:t>
            </a:r>
            <a:r>
              <a:rPr lang="en-US" altLang="ko-KR" sz="2800" dirty="0" smtClean="0"/>
              <a:t>, Harry H. </a:t>
            </a:r>
            <a:r>
              <a:rPr lang="en-US" altLang="ko-KR" sz="2800" dirty="0"/>
              <a:t>Hess</a:t>
            </a:r>
            <a:endParaRPr lang="en-US" altLang="ko-KR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Mantle convection</a:t>
            </a:r>
          </a:p>
          <a:p>
            <a:pPr marL="914400" lvl="1" indent="-457200"/>
            <a:r>
              <a:rPr lang="en-US" altLang="ko-KR" sz="2800" b="0" dirty="0" smtClean="0"/>
              <a:t>1928 Arthur Holmes</a:t>
            </a:r>
          </a:p>
        </p:txBody>
      </p:sp>
    </p:spTree>
    <p:extLst>
      <p:ext uri="{BB962C8B-B14F-4D97-AF65-F5344CB8AC3E}">
        <p14:creationId xmlns:p14="http://schemas.microsoft.com/office/powerpoint/2010/main" val="20250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–shape of the continents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24744"/>
            <a:ext cx="6919702" cy="566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–fossils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340768"/>
            <a:ext cx="725091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continental drift – rocks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93813"/>
            <a:ext cx="8379097" cy="337804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691680" y="57332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http://www.indiana.edu/~g103/G103/week11/week11.htm</a:t>
            </a:r>
          </a:p>
        </p:txBody>
      </p:sp>
    </p:spTree>
    <p:extLst>
      <p:ext uri="{BB962C8B-B14F-4D97-AF65-F5344CB8AC3E}">
        <p14:creationId xmlns:p14="http://schemas.microsoft.com/office/powerpoint/2010/main" val="6891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Evidences of sea floor spreading – geomagnetic reversal</a:t>
            </a:r>
          </a:p>
          <a:p>
            <a:endParaRPr lang="en-US" altLang="ko-KR" sz="2800" b="0" dirty="0" smtClean="0"/>
          </a:p>
          <a:p>
            <a:endParaRPr lang="en-US" altLang="ko-KR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69168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http://www.indiana.edu/~geol116/week7/week7.htm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24744"/>
            <a:ext cx="7931224" cy="540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3-1-3. Plates &amp; Plate Boundaries</a:t>
            </a:r>
          </a:p>
          <a:p>
            <a:endParaRPr lang="en-US" altLang="ko-KR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0" dirty="0" smtClean="0"/>
              <a:t>Boundaries</a:t>
            </a:r>
          </a:p>
          <a:p>
            <a:pPr marL="914400" lvl="1" indent="-457200"/>
            <a:r>
              <a:rPr lang="en-US" altLang="ko-KR" sz="2800" b="0" dirty="0" smtClean="0"/>
              <a:t>Convergent:</a:t>
            </a:r>
          </a:p>
          <a:p>
            <a:pPr marL="914400" lvl="1" indent="-457200"/>
            <a:r>
              <a:rPr lang="en-US" altLang="ko-KR" sz="2800" b="0" dirty="0" smtClean="0"/>
              <a:t>Divergent</a:t>
            </a:r>
          </a:p>
          <a:p>
            <a:pPr marL="914400" lvl="1" indent="-457200"/>
            <a:r>
              <a:rPr lang="en-US" altLang="ko-KR" sz="2800" b="0" dirty="0" smtClean="0"/>
              <a:t>Transform (or Conservative)</a:t>
            </a:r>
          </a:p>
        </p:txBody>
      </p:sp>
    </p:spTree>
    <p:extLst>
      <p:ext uri="{BB962C8B-B14F-4D97-AF65-F5344CB8AC3E}">
        <p14:creationId xmlns:p14="http://schemas.microsoft.com/office/powerpoint/2010/main" val="26539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90" y="476672"/>
            <a:ext cx="8290892" cy="577046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195736" y="64533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http://picsdigger.com/keyword/transform%20plate%20boundary/</a:t>
            </a:r>
          </a:p>
        </p:txBody>
      </p:sp>
    </p:spTree>
    <p:extLst>
      <p:ext uri="{BB962C8B-B14F-4D97-AF65-F5344CB8AC3E}">
        <p14:creationId xmlns:p14="http://schemas.microsoft.com/office/powerpoint/2010/main" val="1049822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360</TotalTime>
  <Words>184</Words>
  <Application>Microsoft Office PowerPoint</Application>
  <PresentationFormat>화면 슬라이드 쇼(4:3)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HY견고딕</vt:lpstr>
      <vt:lpstr>돋움</vt:lpstr>
      <vt:lpstr>Arial</vt:lpstr>
      <vt:lpstr>Arial Black</vt:lpstr>
      <vt:lpstr>필수</vt:lpstr>
      <vt:lpstr>RESOURCEs &amp; Environment Ch. 3. internal energy of the earth</vt:lpstr>
      <vt:lpstr>3-1. plate tectonics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jyuhome</cp:lastModifiedBy>
  <cp:revision>29</cp:revision>
  <dcterms:created xsi:type="dcterms:W3CDTF">2013-09-03T00:41:18Z</dcterms:created>
  <dcterms:modified xsi:type="dcterms:W3CDTF">2014-04-12T12:37:06Z</dcterms:modified>
</cp:coreProperties>
</file>